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39852600" cy="22391688"/>
  <p:notesSz cx="6858000" cy="9144000"/>
  <p:defaultTextStyle>
    <a:defPPr>
      <a:defRPr lang="en-US"/>
    </a:defPPr>
    <a:lvl1pPr marL="0" algn="l" defTabSz="2987711" rtl="0" eaLnBrk="1" latinLnBrk="0" hangingPunct="1">
      <a:defRPr sz="5881" kern="1200">
        <a:solidFill>
          <a:schemeClr val="tx1"/>
        </a:solidFill>
        <a:latin typeface="+mn-lt"/>
        <a:ea typeface="+mn-ea"/>
        <a:cs typeface="+mn-cs"/>
      </a:defRPr>
    </a:lvl1pPr>
    <a:lvl2pPr marL="1493855" algn="l" defTabSz="2987711" rtl="0" eaLnBrk="1" latinLnBrk="0" hangingPunct="1">
      <a:defRPr sz="5881" kern="1200">
        <a:solidFill>
          <a:schemeClr val="tx1"/>
        </a:solidFill>
        <a:latin typeface="+mn-lt"/>
        <a:ea typeface="+mn-ea"/>
        <a:cs typeface="+mn-cs"/>
      </a:defRPr>
    </a:lvl2pPr>
    <a:lvl3pPr marL="2987711" algn="l" defTabSz="2987711" rtl="0" eaLnBrk="1" latinLnBrk="0" hangingPunct="1">
      <a:defRPr sz="5881" kern="1200">
        <a:solidFill>
          <a:schemeClr val="tx1"/>
        </a:solidFill>
        <a:latin typeface="+mn-lt"/>
        <a:ea typeface="+mn-ea"/>
        <a:cs typeface="+mn-cs"/>
      </a:defRPr>
    </a:lvl3pPr>
    <a:lvl4pPr marL="4481566" algn="l" defTabSz="2987711" rtl="0" eaLnBrk="1" latinLnBrk="0" hangingPunct="1">
      <a:defRPr sz="5881" kern="1200">
        <a:solidFill>
          <a:schemeClr val="tx1"/>
        </a:solidFill>
        <a:latin typeface="+mn-lt"/>
        <a:ea typeface="+mn-ea"/>
        <a:cs typeface="+mn-cs"/>
      </a:defRPr>
    </a:lvl4pPr>
    <a:lvl5pPr marL="5975421" algn="l" defTabSz="2987711" rtl="0" eaLnBrk="1" latinLnBrk="0" hangingPunct="1">
      <a:defRPr sz="5881" kern="1200">
        <a:solidFill>
          <a:schemeClr val="tx1"/>
        </a:solidFill>
        <a:latin typeface="+mn-lt"/>
        <a:ea typeface="+mn-ea"/>
        <a:cs typeface="+mn-cs"/>
      </a:defRPr>
    </a:lvl5pPr>
    <a:lvl6pPr marL="7469276" algn="l" defTabSz="2987711" rtl="0" eaLnBrk="1" latinLnBrk="0" hangingPunct="1">
      <a:defRPr sz="5881" kern="1200">
        <a:solidFill>
          <a:schemeClr val="tx1"/>
        </a:solidFill>
        <a:latin typeface="+mn-lt"/>
        <a:ea typeface="+mn-ea"/>
        <a:cs typeface="+mn-cs"/>
      </a:defRPr>
    </a:lvl6pPr>
    <a:lvl7pPr marL="8963132" algn="l" defTabSz="2987711" rtl="0" eaLnBrk="1" latinLnBrk="0" hangingPunct="1">
      <a:defRPr sz="5881" kern="1200">
        <a:solidFill>
          <a:schemeClr val="tx1"/>
        </a:solidFill>
        <a:latin typeface="+mn-lt"/>
        <a:ea typeface="+mn-ea"/>
        <a:cs typeface="+mn-cs"/>
      </a:defRPr>
    </a:lvl7pPr>
    <a:lvl8pPr marL="10456987" algn="l" defTabSz="2987711" rtl="0" eaLnBrk="1" latinLnBrk="0" hangingPunct="1">
      <a:defRPr sz="5881" kern="1200">
        <a:solidFill>
          <a:schemeClr val="tx1"/>
        </a:solidFill>
        <a:latin typeface="+mn-lt"/>
        <a:ea typeface="+mn-ea"/>
        <a:cs typeface="+mn-cs"/>
      </a:defRPr>
    </a:lvl8pPr>
    <a:lvl9pPr marL="11950842" algn="l" defTabSz="2987711" rtl="0" eaLnBrk="1" latinLnBrk="0" hangingPunct="1">
      <a:defRPr sz="588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1" d="100"/>
          <a:sy n="21" d="100"/>
        </p:scale>
        <p:origin x="586"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81575" y="3664567"/>
            <a:ext cx="29889450" cy="7795625"/>
          </a:xfrm>
        </p:spPr>
        <p:txBody>
          <a:bodyPr anchor="b"/>
          <a:lstStyle>
            <a:lvl1pPr algn="ctr">
              <a:defRPr sz="19590"/>
            </a:lvl1pPr>
          </a:lstStyle>
          <a:p>
            <a:r>
              <a:rPr lang="en-US"/>
              <a:t>Click to edit Master title style</a:t>
            </a:r>
            <a:endParaRPr lang="en-US" dirty="0"/>
          </a:p>
        </p:txBody>
      </p:sp>
      <p:sp>
        <p:nvSpPr>
          <p:cNvPr id="3" name="Subtitle 2"/>
          <p:cNvSpPr>
            <a:spLocks noGrp="1"/>
          </p:cNvSpPr>
          <p:nvPr>
            <p:ph type="subTitle" idx="1"/>
          </p:nvPr>
        </p:nvSpPr>
        <p:spPr>
          <a:xfrm>
            <a:off x="4981575" y="11760821"/>
            <a:ext cx="29889450" cy="5406140"/>
          </a:xfrm>
        </p:spPr>
        <p:txBody>
          <a:bodyPr/>
          <a:lstStyle>
            <a:lvl1pPr marL="0" indent="0" algn="ctr">
              <a:buNone/>
              <a:defRPr sz="7836"/>
            </a:lvl1pPr>
            <a:lvl2pPr marL="1492758" indent="0" algn="ctr">
              <a:buNone/>
              <a:defRPr sz="6530"/>
            </a:lvl2pPr>
            <a:lvl3pPr marL="2985516" indent="0" algn="ctr">
              <a:buNone/>
              <a:defRPr sz="5877"/>
            </a:lvl3pPr>
            <a:lvl4pPr marL="4478274" indent="0" algn="ctr">
              <a:buNone/>
              <a:defRPr sz="5224"/>
            </a:lvl4pPr>
            <a:lvl5pPr marL="5971032" indent="0" algn="ctr">
              <a:buNone/>
              <a:defRPr sz="5224"/>
            </a:lvl5pPr>
            <a:lvl6pPr marL="7463790" indent="0" algn="ctr">
              <a:buNone/>
              <a:defRPr sz="5224"/>
            </a:lvl6pPr>
            <a:lvl7pPr marL="8956548" indent="0" algn="ctr">
              <a:buNone/>
              <a:defRPr sz="5224"/>
            </a:lvl7pPr>
            <a:lvl8pPr marL="10449306" indent="0" algn="ctr">
              <a:buNone/>
              <a:defRPr sz="5224"/>
            </a:lvl8pPr>
            <a:lvl9pPr marL="11942064" indent="0" algn="ctr">
              <a:buNone/>
              <a:defRPr sz="522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3BC634-33EE-40C8-8136-5E6B8E5C3E6E}"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366913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BC634-33EE-40C8-8136-5E6B8E5C3E6E}"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197127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19517" y="1192150"/>
            <a:ext cx="8593217" cy="189759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39866" y="1192150"/>
            <a:ext cx="25281493" cy="189759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BC634-33EE-40C8-8136-5E6B8E5C3E6E}"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307750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3BC634-33EE-40C8-8136-5E6B8E5C3E6E}"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67997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19109" y="5582375"/>
            <a:ext cx="34372868" cy="9314319"/>
          </a:xfrm>
        </p:spPr>
        <p:txBody>
          <a:bodyPr anchor="b"/>
          <a:lstStyle>
            <a:lvl1pPr>
              <a:defRPr sz="19590"/>
            </a:lvl1pPr>
          </a:lstStyle>
          <a:p>
            <a:r>
              <a:rPr lang="en-US"/>
              <a:t>Click to edit Master title style</a:t>
            </a:r>
            <a:endParaRPr lang="en-US" dirty="0"/>
          </a:p>
        </p:txBody>
      </p:sp>
      <p:sp>
        <p:nvSpPr>
          <p:cNvPr id="3" name="Text Placeholder 2"/>
          <p:cNvSpPr>
            <a:spLocks noGrp="1"/>
          </p:cNvSpPr>
          <p:nvPr>
            <p:ph type="body" idx="1"/>
          </p:nvPr>
        </p:nvSpPr>
        <p:spPr>
          <a:xfrm>
            <a:off x="2719109" y="14984811"/>
            <a:ext cx="34372868" cy="4898180"/>
          </a:xfrm>
        </p:spPr>
        <p:txBody>
          <a:bodyPr/>
          <a:lstStyle>
            <a:lvl1pPr marL="0" indent="0">
              <a:buNone/>
              <a:defRPr sz="7836">
                <a:solidFill>
                  <a:schemeClr val="tx1">
                    <a:tint val="75000"/>
                  </a:schemeClr>
                </a:solidFill>
              </a:defRPr>
            </a:lvl1pPr>
            <a:lvl2pPr marL="1492758" indent="0">
              <a:buNone/>
              <a:defRPr sz="6530">
                <a:solidFill>
                  <a:schemeClr val="tx1">
                    <a:tint val="75000"/>
                  </a:schemeClr>
                </a:solidFill>
              </a:defRPr>
            </a:lvl2pPr>
            <a:lvl3pPr marL="2985516" indent="0">
              <a:buNone/>
              <a:defRPr sz="5877">
                <a:solidFill>
                  <a:schemeClr val="tx1">
                    <a:tint val="75000"/>
                  </a:schemeClr>
                </a:solidFill>
              </a:defRPr>
            </a:lvl3pPr>
            <a:lvl4pPr marL="4478274" indent="0">
              <a:buNone/>
              <a:defRPr sz="5224">
                <a:solidFill>
                  <a:schemeClr val="tx1">
                    <a:tint val="75000"/>
                  </a:schemeClr>
                </a:solidFill>
              </a:defRPr>
            </a:lvl4pPr>
            <a:lvl5pPr marL="5971032" indent="0">
              <a:buNone/>
              <a:defRPr sz="5224">
                <a:solidFill>
                  <a:schemeClr val="tx1">
                    <a:tint val="75000"/>
                  </a:schemeClr>
                </a:solidFill>
              </a:defRPr>
            </a:lvl5pPr>
            <a:lvl6pPr marL="7463790" indent="0">
              <a:buNone/>
              <a:defRPr sz="5224">
                <a:solidFill>
                  <a:schemeClr val="tx1">
                    <a:tint val="75000"/>
                  </a:schemeClr>
                </a:solidFill>
              </a:defRPr>
            </a:lvl6pPr>
            <a:lvl7pPr marL="8956548" indent="0">
              <a:buNone/>
              <a:defRPr sz="5224">
                <a:solidFill>
                  <a:schemeClr val="tx1">
                    <a:tint val="75000"/>
                  </a:schemeClr>
                </a:solidFill>
              </a:defRPr>
            </a:lvl7pPr>
            <a:lvl8pPr marL="10449306" indent="0">
              <a:buNone/>
              <a:defRPr sz="5224">
                <a:solidFill>
                  <a:schemeClr val="tx1">
                    <a:tint val="75000"/>
                  </a:schemeClr>
                </a:solidFill>
              </a:defRPr>
            </a:lvl8pPr>
            <a:lvl9pPr marL="11942064" indent="0">
              <a:buNone/>
              <a:defRPr sz="522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3BC634-33EE-40C8-8136-5E6B8E5C3E6E}"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4145909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39866" y="5960750"/>
            <a:ext cx="16937355" cy="142073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175379" y="5960750"/>
            <a:ext cx="16937355" cy="142073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3BC634-33EE-40C8-8136-5E6B8E5C3E6E}" type="datetimeFigureOut">
              <a:rPr lang="en-IN" smtClean="0"/>
              <a:t>06-01-2023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3532075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45057" y="1192152"/>
            <a:ext cx="34372868" cy="4328025"/>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45059" y="5489075"/>
            <a:ext cx="16859516" cy="2690111"/>
          </a:xfrm>
        </p:spPr>
        <p:txBody>
          <a:bodyPr anchor="b"/>
          <a:lstStyle>
            <a:lvl1pPr marL="0" indent="0">
              <a:buNone/>
              <a:defRPr sz="7836" b="1"/>
            </a:lvl1pPr>
            <a:lvl2pPr marL="1492758" indent="0">
              <a:buNone/>
              <a:defRPr sz="6530" b="1"/>
            </a:lvl2pPr>
            <a:lvl3pPr marL="2985516" indent="0">
              <a:buNone/>
              <a:defRPr sz="5877" b="1"/>
            </a:lvl3pPr>
            <a:lvl4pPr marL="4478274" indent="0">
              <a:buNone/>
              <a:defRPr sz="5224" b="1"/>
            </a:lvl4pPr>
            <a:lvl5pPr marL="5971032" indent="0">
              <a:buNone/>
              <a:defRPr sz="5224" b="1"/>
            </a:lvl5pPr>
            <a:lvl6pPr marL="7463790" indent="0">
              <a:buNone/>
              <a:defRPr sz="5224" b="1"/>
            </a:lvl6pPr>
            <a:lvl7pPr marL="8956548" indent="0">
              <a:buNone/>
              <a:defRPr sz="5224" b="1"/>
            </a:lvl7pPr>
            <a:lvl8pPr marL="10449306" indent="0">
              <a:buNone/>
              <a:defRPr sz="5224" b="1"/>
            </a:lvl8pPr>
            <a:lvl9pPr marL="11942064" indent="0">
              <a:buNone/>
              <a:defRPr sz="5224" b="1"/>
            </a:lvl9pPr>
          </a:lstStyle>
          <a:p>
            <a:pPr lvl="0"/>
            <a:r>
              <a:rPr lang="en-US"/>
              <a:t>Click to edit Master text styles</a:t>
            </a:r>
          </a:p>
        </p:txBody>
      </p:sp>
      <p:sp>
        <p:nvSpPr>
          <p:cNvPr id="4" name="Content Placeholder 3"/>
          <p:cNvSpPr>
            <a:spLocks noGrp="1"/>
          </p:cNvSpPr>
          <p:nvPr>
            <p:ph sz="half" idx="2"/>
          </p:nvPr>
        </p:nvSpPr>
        <p:spPr>
          <a:xfrm>
            <a:off x="2745059" y="8179186"/>
            <a:ext cx="16859516" cy="12030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175379" y="5489075"/>
            <a:ext cx="16942546" cy="2690111"/>
          </a:xfrm>
        </p:spPr>
        <p:txBody>
          <a:bodyPr anchor="b"/>
          <a:lstStyle>
            <a:lvl1pPr marL="0" indent="0">
              <a:buNone/>
              <a:defRPr sz="7836" b="1"/>
            </a:lvl1pPr>
            <a:lvl2pPr marL="1492758" indent="0">
              <a:buNone/>
              <a:defRPr sz="6530" b="1"/>
            </a:lvl2pPr>
            <a:lvl3pPr marL="2985516" indent="0">
              <a:buNone/>
              <a:defRPr sz="5877" b="1"/>
            </a:lvl3pPr>
            <a:lvl4pPr marL="4478274" indent="0">
              <a:buNone/>
              <a:defRPr sz="5224" b="1"/>
            </a:lvl4pPr>
            <a:lvl5pPr marL="5971032" indent="0">
              <a:buNone/>
              <a:defRPr sz="5224" b="1"/>
            </a:lvl5pPr>
            <a:lvl6pPr marL="7463790" indent="0">
              <a:buNone/>
              <a:defRPr sz="5224" b="1"/>
            </a:lvl6pPr>
            <a:lvl7pPr marL="8956548" indent="0">
              <a:buNone/>
              <a:defRPr sz="5224" b="1"/>
            </a:lvl7pPr>
            <a:lvl8pPr marL="10449306" indent="0">
              <a:buNone/>
              <a:defRPr sz="5224" b="1"/>
            </a:lvl8pPr>
            <a:lvl9pPr marL="11942064" indent="0">
              <a:buNone/>
              <a:defRPr sz="5224" b="1"/>
            </a:lvl9pPr>
          </a:lstStyle>
          <a:p>
            <a:pPr lvl="0"/>
            <a:r>
              <a:rPr lang="en-US"/>
              <a:t>Click to edit Master text styles</a:t>
            </a:r>
          </a:p>
        </p:txBody>
      </p:sp>
      <p:sp>
        <p:nvSpPr>
          <p:cNvPr id="6" name="Content Placeholder 5"/>
          <p:cNvSpPr>
            <a:spLocks noGrp="1"/>
          </p:cNvSpPr>
          <p:nvPr>
            <p:ph sz="quarter" idx="4"/>
          </p:nvPr>
        </p:nvSpPr>
        <p:spPr>
          <a:xfrm>
            <a:off x="20175379" y="8179186"/>
            <a:ext cx="16942546" cy="12030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3BC634-33EE-40C8-8136-5E6B8E5C3E6E}" type="datetimeFigureOut">
              <a:rPr lang="en-IN" smtClean="0"/>
              <a:t>06-01-2023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147703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3BC634-33EE-40C8-8136-5E6B8E5C3E6E}" type="datetimeFigureOut">
              <a:rPr lang="en-IN" smtClean="0"/>
              <a:t>06-01-2023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154116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3BC634-33EE-40C8-8136-5E6B8E5C3E6E}" type="datetimeFigureOut">
              <a:rPr lang="en-IN" smtClean="0"/>
              <a:t>06-01-2023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3271166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45059" y="1492779"/>
            <a:ext cx="12853500" cy="5224727"/>
          </a:xfrm>
        </p:spPr>
        <p:txBody>
          <a:bodyPr anchor="b"/>
          <a:lstStyle>
            <a:lvl1pPr>
              <a:defRPr sz="10448"/>
            </a:lvl1pPr>
          </a:lstStyle>
          <a:p>
            <a:r>
              <a:rPr lang="en-US"/>
              <a:t>Click to edit Master title style</a:t>
            </a:r>
            <a:endParaRPr lang="en-US" dirty="0"/>
          </a:p>
        </p:txBody>
      </p:sp>
      <p:sp>
        <p:nvSpPr>
          <p:cNvPr id="3" name="Content Placeholder 2"/>
          <p:cNvSpPr>
            <a:spLocks noGrp="1"/>
          </p:cNvSpPr>
          <p:nvPr>
            <p:ph idx="1"/>
          </p:nvPr>
        </p:nvSpPr>
        <p:spPr>
          <a:xfrm>
            <a:off x="16942546" y="3223990"/>
            <a:ext cx="20175379" cy="15912612"/>
          </a:xfrm>
        </p:spPr>
        <p:txBody>
          <a:bodyPr/>
          <a:lstStyle>
            <a:lvl1pPr>
              <a:defRPr sz="10448"/>
            </a:lvl1pPr>
            <a:lvl2pPr>
              <a:defRPr sz="9142"/>
            </a:lvl2pPr>
            <a:lvl3pPr>
              <a:defRPr sz="7836"/>
            </a:lvl3pPr>
            <a:lvl4pPr>
              <a:defRPr sz="6530"/>
            </a:lvl4pPr>
            <a:lvl5pPr>
              <a:defRPr sz="6530"/>
            </a:lvl5pPr>
            <a:lvl6pPr>
              <a:defRPr sz="6530"/>
            </a:lvl6pPr>
            <a:lvl7pPr>
              <a:defRPr sz="6530"/>
            </a:lvl7pPr>
            <a:lvl8pPr>
              <a:defRPr sz="6530"/>
            </a:lvl8pPr>
            <a:lvl9pPr>
              <a:defRPr sz="65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45059" y="6717506"/>
            <a:ext cx="12853500" cy="12445012"/>
          </a:xfrm>
        </p:spPr>
        <p:txBody>
          <a:bodyPr/>
          <a:lstStyle>
            <a:lvl1pPr marL="0" indent="0">
              <a:buNone/>
              <a:defRPr sz="5224"/>
            </a:lvl1pPr>
            <a:lvl2pPr marL="1492758" indent="0">
              <a:buNone/>
              <a:defRPr sz="4571"/>
            </a:lvl2pPr>
            <a:lvl3pPr marL="2985516" indent="0">
              <a:buNone/>
              <a:defRPr sz="3918"/>
            </a:lvl3pPr>
            <a:lvl4pPr marL="4478274" indent="0">
              <a:buNone/>
              <a:defRPr sz="3265"/>
            </a:lvl4pPr>
            <a:lvl5pPr marL="5971032" indent="0">
              <a:buNone/>
              <a:defRPr sz="3265"/>
            </a:lvl5pPr>
            <a:lvl6pPr marL="7463790" indent="0">
              <a:buNone/>
              <a:defRPr sz="3265"/>
            </a:lvl6pPr>
            <a:lvl7pPr marL="8956548" indent="0">
              <a:buNone/>
              <a:defRPr sz="3265"/>
            </a:lvl7pPr>
            <a:lvl8pPr marL="10449306" indent="0">
              <a:buNone/>
              <a:defRPr sz="3265"/>
            </a:lvl8pPr>
            <a:lvl9pPr marL="11942064" indent="0">
              <a:buNone/>
              <a:defRPr sz="3265"/>
            </a:lvl9pPr>
          </a:lstStyle>
          <a:p>
            <a:pPr lvl="0"/>
            <a:r>
              <a:rPr lang="en-US"/>
              <a:t>Click to edit Master text styles</a:t>
            </a:r>
          </a:p>
        </p:txBody>
      </p:sp>
      <p:sp>
        <p:nvSpPr>
          <p:cNvPr id="5" name="Date Placeholder 4"/>
          <p:cNvSpPr>
            <a:spLocks noGrp="1"/>
          </p:cNvSpPr>
          <p:nvPr>
            <p:ph type="dt" sz="half" idx="10"/>
          </p:nvPr>
        </p:nvSpPr>
        <p:spPr/>
        <p:txBody>
          <a:bodyPr/>
          <a:lstStyle/>
          <a:p>
            <a:fld id="{763BC634-33EE-40C8-8136-5E6B8E5C3E6E}" type="datetimeFigureOut">
              <a:rPr lang="en-IN" smtClean="0"/>
              <a:t>06-01-2023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2554745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45059" y="1492779"/>
            <a:ext cx="12853500" cy="5224727"/>
          </a:xfrm>
        </p:spPr>
        <p:txBody>
          <a:bodyPr anchor="b"/>
          <a:lstStyle>
            <a:lvl1pPr>
              <a:defRPr sz="10448"/>
            </a:lvl1pPr>
          </a:lstStyle>
          <a:p>
            <a:r>
              <a:rPr lang="en-US"/>
              <a:t>Click to edit Master title style</a:t>
            </a:r>
            <a:endParaRPr lang="en-US" dirty="0"/>
          </a:p>
        </p:txBody>
      </p:sp>
      <p:sp>
        <p:nvSpPr>
          <p:cNvPr id="3" name="Picture Placeholder 2"/>
          <p:cNvSpPr>
            <a:spLocks noGrp="1" noChangeAspect="1"/>
          </p:cNvSpPr>
          <p:nvPr>
            <p:ph type="pic" idx="1"/>
          </p:nvPr>
        </p:nvSpPr>
        <p:spPr>
          <a:xfrm>
            <a:off x="16942546" y="3223990"/>
            <a:ext cx="20175379" cy="15912612"/>
          </a:xfrm>
        </p:spPr>
        <p:txBody>
          <a:bodyPr anchor="t"/>
          <a:lstStyle>
            <a:lvl1pPr marL="0" indent="0">
              <a:buNone/>
              <a:defRPr sz="10448"/>
            </a:lvl1pPr>
            <a:lvl2pPr marL="1492758" indent="0">
              <a:buNone/>
              <a:defRPr sz="9142"/>
            </a:lvl2pPr>
            <a:lvl3pPr marL="2985516" indent="0">
              <a:buNone/>
              <a:defRPr sz="7836"/>
            </a:lvl3pPr>
            <a:lvl4pPr marL="4478274" indent="0">
              <a:buNone/>
              <a:defRPr sz="6530"/>
            </a:lvl4pPr>
            <a:lvl5pPr marL="5971032" indent="0">
              <a:buNone/>
              <a:defRPr sz="6530"/>
            </a:lvl5pPr>
            <a:lvl6pPr marL="7463790" indent="0">
              <a:buNone/>
              <a:defRPr sz="6530"/>
            </a:lvl6pPr>
            <a:lvl7pPr marL="8956548" indent="0">
              <a:buNone/>
              <a:defRPr sz="6530"/>
            </a:lvl7pPr>
            <a:lvl8pPr marL="10449306" indent="0">
              <a:buNone/>
              <a:defRPr sz="6530"/>
            </a:lvl8pPr>
            <a:lvl9pPr marL="11942064" indent="0">
              <a:buNone/>
              <a:defRPr sz="6530"/>
            </a:lvl9pPr>
          </a:lstStyle>
          <a:p>
            <a:r>
              <a:rPr lang="en-US"/>
              <a:t>Click icon to add picture</a:t>
            </a:r>
            <a:endParaRPr lang="en-US" dirty="0"/>
          </a:p>
        </p:txBody>
      </p:sp>
      <p:sp>
        <p:nvSpPr>
          <p:cNvPr id="4" name="Text Placeholder 3"/>
          <p:cNvSpPr>
            <a:spLocks noGrp="1"/>
          </p:cNvSpPr>
          <p:nvPr>
            <p:ph type="body" sz="half" idx="2"/>
          </p:nvPr>
        </p:nvSpPr>
        <p:spPr>
          <a:xfrm>
            <a:off x="2745059" y="6717506"/>
            <a:ext cx="12853500" cy="12445012"/>
          </a:xfrm>
        </p:spPr>
        <p:txBody>
          <a:bodyPr/>
          <a:lstStyle>
            <a:lvl1pPr marL="0" indent="0">
              <a:buNone/>
              <a:defRPr sz="5224"/>
            </a:lvl1pPr>
            <a:lvl2pPr marL="1492758" indent="0">
              <a:buNone/>
              <a:defRPr sz="4571"/>
            </a:lvl2pPr>
            <a:lvl3pPr marL="2985516" indent="0">
              <a:buNone/>
              <a:defRPr sz="3918"/>
            </a:lvl3pPr>
            <a:lvl4pPr marL="4478274" indent="0">
              <a:buNone/>
              <a:defRPr sz="3265"/>
            </a:lvl4pPr>
            <a:lvl5pPr marL="5971032" indent="0">
              <a:buNone/>
              <a:defRPr sz="3265"/>
            </a:lvl5pPr>
            <a:lvl6pPr marL="7463790" indent="0">
              <a:buNone/>
              <a:defRPr sz="3265"/>
            </a:lvl6pPr>
            <a:lvl7pPr marL="8956548" indent="0">
              <a:buNone/>
              <a:defRPr sz="3265"/>
            </a:lvl7pPr>
            <a:lvl8pPr marL="10449306" indent="0">
              <a:buNone/>
              <a:defRPr sz="3265"/>
            </a:lvl8pPr>
            <a:lvl9pPr marL="11942064" indent="0">
              <a:buNone/>
              <a:defRPr sz="3265"/>
            </a:lvl9pPr>
          </a:lstStyle>
          <a:p>
            <a:pPr lvl="0"/>
            <a:r>
              <a:rPr lang="en-US"/>
              <a:t>Click to edit Master text styles</a:t>
            </a:r>
          </a:p>
        </p:txBody>
      </p:sp>
      <p:sp>
        <p:nvSpPr>
          <p:cNvPr id="5" name="Date Placeholder 4"/>
          <p:cNvSpPr>
            <a:spLocks noGrp="1"/>
          </p:cNvSpPr>
          <p:nvPr>
            <p:ph type="dt" sz="half" idx="10"/>
          </p:nvPr>
        </p:nvSpPr>
        <p:spPr/>
        <p:txBody>
          <a:bodyPr/>
          <a:lstStyle/>
          <a:p>
            <a:fld id="{763BC634-33EE-40C8-8136-5E6B8E5C3E6E}" type="datetimeFigureOut">
              <a:rPr lang="en-IN" smtClean="0"/>
              <a:t>06-01-2023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3E50EC-9926-4344-AE5C-AD24EC7F2862}" type="slidenum">
              <a:rPr lang="en-IN" smtClean="0"/>
              <a:t>‹#›</a:t>
            </a:fld>
            <a:endParaRPr lang="en-IN"/>
          </a:p>
        </p:txBody>
      </p:sp>
    </p:spTree>
    <p:extLst>
      <p:ext uri="{BB962C8B-B14F-4D97-AF65-F5344CB8AC3E}">
        <p14:creationId xmlns:p14="http://schemas.microsoft.com/office/powerpoint/2010/main" val="2664501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39866" y="1192152"/>
            <a:ext cx="34372868" cy="43280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39866" y="5960750"/>
            <a:ext cx="34372868" cy="142073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39866" y="20753779"/>
            <a:ext cx="8966835" cy="1192150"/>
          </a:xfrm>
          <a:prstGeom prst="rect">
            <a:avLst/>
          </a:prstGeom>
        </p:spPr>
        <p:txBody>
          <a:bodyPr vert="horz" lIns="91440" tIns="45720" rIns="91440" bIns="45720" rtlCol="0" anchor="ctr"/>
          <a:lstStyle>
            <a:lvl1pPr algn="l">
              <a:defRPr sz="3918">
                <a:solidFill>
                  <a:schemeClr val="tx1">
                    <a:tint val="75000"/>
                  </a:schemeClr>
                </a:solidFill>
              </a:defRPr>
            </a:lvl1pPr>
          </a:lstStyle>
          <a:p>
            <a:fld id="{763BC634-33EE-40C8-8136-5E6B8E5C3E6E}" type="datetimeFigureOut">
              <a:rPr lang="en-IN" smtClean="0"/>
              <a:t>06-01-2023</a:t>
            </a:fld>
            <a:endParaRPr lang="en-IN"/>
          </a:p>
        </p:txBody>
      </p:sp>
      <p:sp>
        <p:nvSpPr>
          <p:cNvPr id="5" name="Footer Placeholder 4"/>
          <p:cNvSpPr>
            <a:spLocks noGrp="1"/>
          </p:cNvSpPr>
          <p:nvPr>
            <p:ph type="ftr" sz="quarter" idx="3"/>
          </p:nvPr>
        </p:nvSpPr>
        <p:spPr>
          <a:xfrm>
            <a:off x="13201174" y="20753779"/>
            <a:ext cx="13450253" cy="1192150"/>
          </a:xfrm>
          <a:prstGeom prst="rect">
            <a:avLst/>
          </a:prstGeom>
        </p:spPr>
        <p:txBody>
          <a:bodyPr vert="horz" lIns="91440" tIns="45720" rIns="91440" bIns="45720" rtlCol="0" anchor="ctr"/>
          <a:lstStyle>
            <a:lvl1pPr algn="ctr">
              <a:defRPr sz="3918">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8145899" y="20753779"/>
            <a:ext cx="8966835" cy="1192150"/>
          </a:xfrm>
          <a:prstGeom prst="rect">
            <a:avLst/>
          </a:prstGeom>
        </p:spPr>
        <p:txBody>
          <a:bodyPr vert="horz" lIns="91440" tIns="45720" rIns="91440" bIns="45720" rtlCol="0" anchor="ctr"/>
          <a:lstStyle>
            <a:lvl1pPr algn="r">
              <a:defRPr sz="3918">
                <a:solidFill>
                  <a:schemeClr val="tx1">
                    <a:tint val="75000"/>
                  </a:schemeClr>
                </a:solidFill>
              </a:defRPr>
            </a:lvl1pPr>
          </a:lstStyle>
          <a:p>
            <a:fld id="{673E50EC-9926-4344-AE5C-AD24EC7F2862}" type="slidenum">
              <a:rPr lang="en-IN" smtClean="0"/>
              <a:t>‹#›</a:t>
            </a:fld>
            <a:endParaRPr lang="en-IN"/>
          </a:p>
        </p:txBody>
      </p:sp>
    </p:spTree>
    <p:extLst>
      <p:ext uri="{BB962C8B-B14F-4D97-AF65-F5344CB8AC3E}">
        <p14:creationId xmlns:p14="http://schemas.microsoft.com/office/powerpoint/2010/main" val="3371024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985516" rtl="0" eaLnBrk="1" latinLnBrk="0" hangingPunct="1">
        <a:lnSpc>
          <a:spcPct val="90000"/>
        </a:lnSpc>
        <a:spcBef>
          <a:spcPct val="0"/>
        </a:spcBef>
        <a:buNone/>
        <a:defRPr sz="14366" kern="1200">
          <a:solidFill>
            <a:schemeClr val="tx1"/>
          </a:solidFill>
          <a:latin typeface="+mj-lt"/>
          <a:ea typeface="+mj-ea"/>
          <a:cs typeface="+mj-cs"/>
        </a:defRPr>
      </a:lvl1pPr>
    </p:titleStyle>
    <p:bodyStyle>
      <a:lvl1pPr marL="746379" indent="-746379" algn="l" defTabSz="2985516" rtl="0" eaLnBrk="1" latinLnBrk="0" hangingPunct="1">
        <a:lnSpc>
          <a:spcPct val="90000"/>
        </a:lnSpc>
        <a:spcBef>
          <a:spcPts val="3265"/>
        </a:spcBef>
        <a:buFont typeface="Arial" panose="020B0604020202020204" pitchFamily="34" charset="0"/>
        <a:buChar char="•"/>
        <a:defRPr sz="9142" kern="1200">
          <a:solidFill>
            <a:schemeClr val="tx1"/>
          </a:solidFill>
          <a:latin typeface="+mn-lt"/>
          <a:ea typeface="+mn-ea"/>
          <a:cs typeface="+mn-cs"/>
        </a:defRPr>
      </a:lvl1pPr>
      <a:lvl2pPr marL="2239137" indent="-746379" algn="l" defTabSz="2985516" rtl="0" eaLnBrk="1" latinLnBrk="0" hangingPunct="1">
        <a:lnSpc>
          <a:spcPct val="90000"/>
        </a:lnSpc>
        <a:spcBef>
          <a:spcPts val="1633"/>
        </a:spcBef>
        <a:buFont typeface="Arial" panose="020B0604020202020204" pitchFamily="34" charset="0"/>
        <a:buChar char="•"/>
        <a:defRPr sz="7836" kern="1200">
          <a:solidFill>
            <a:schemeClr val="tx1"/>
          </a:solidFill>
          <a:latin typeface="+mn-lt"/>
          <a:ea typeface="+mn-ea"/>
          <a:cs typeface="+mn-cs"/>
        </a:defRPr>
      </a:lvl2pPr>
      <a:lvl3pPr marL="3731895" indent="-746379" algn="l" defTabSz="2985516" rtl="0" eaLnBrk="1" latinLnBrk="0" hangingPunct="1">
        <a:lnSpc>
          <a:spcPct val="90000"/>
        </a:lnSpc>
        <a:spcBef>
          <a:spcPts val="1633"/>
        </a:spcBef>
        <a:buFont typeface="Arial" panose="020B0604020202020204" pitchFamily="34" charset="0"/>
        <a:buChar char="•"/>
        <a:defRPr sz="6530" kern="1200">
          <a:solidFill>
            <a:schemeClr val="tx1"/>
          </a:solidFill>
          <a:latin typeface="+mn-lt"/>
          <a:ea typeface="+mn-ea"/>
          <a:cs typeface="+mn-cs"/>
        </a:defRPr>
      </a:lvl3pPr>
      <a:lvl4pPr marL="5224653"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4pPr>
      <a:lvl5pPr marL="6717411"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5pPr>
      <a:lvl6pPr marL="8210169"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6pPr>
      <a:lvl7pPr marL="9702927"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7pPr>
      <a:lvl8pPr marL="11195685"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8pPr>
      <a:lvl9pPr marL="12688443" indent="-746379" algn="l" defTabSz="2985516" rtl="0" eaLnBrk="1" latinLnBrk="0" hangingPunct="1">
        <a:lnSpc>
          <a:spcPct val="90000"/>
        </a:lnSpc>
        <a:spcBef>
          <a:spcPts val="1633"/>
        </a:spcBef>
        <a:buFont typeface="Arial" panose="020B0604020202020204" pitchFamily="34" charset="0"/>
        <a:buChar char="•"/>
        <a:defRPr sz="5877" kern="1200">
          <a:solidFill>
            <a:schemeClr val="tx1"/>
          </a:solidFill>
          <a:latin typeface="+mn-lt"/>
          <a:ea typeface="+mn-ea"/>
          <a:cs typeface="+mn-cs"/>
        </a:defRPr>
      </a:lvl9pPr>
    </p:bodyStyle>
    <p:otherStyle>
      <a:defPPr>
        <a:defRPr lang="en-US"/>
      </a:defPPr>
      <a:lvl1pPr marL="0" algn="l" defTabSz="2985516" rtl="0" eaLnBrk="1" latinLnBrk="0" hangingPunct="1">
        <a:defRPr sz="5877" kern="1200">
          <a:solidFill>
            <a:schemeClr val="tx1"/>
          </a:solidFill>
          <a:latin typeface="+mn-lt"/>
          <a:ea typeface="+mn-ea"/>
          <a:cs typeface="+mn-cs"/>
        </a:defRPr>
      </a:lvl1pPr>
      <a:lvl2pPr marL="1492758" algn="l" defTabSz="2985516" rtl="0" eaLnBrk="1" latinLnBrk="0" hangingPunct="1">
        <a:defRPr sz="5877" kern="1200">
          <a:solidFill>
            <a:schemeClr val="tx1"/>
          </a:solidFill>
          <a:latin typeface="+mn-lt"/>
          <a:ea typeface="+mn-ea"/>
          <a:cs typeface="+mn-cs"/>
        </a:defRPr>
      </a:lvl2pPr>
      <a:lvl3pPr marL="2985516" algn="l" defTabSz="2985516" rtl="0" eaLnBrk="1" latinLnBrk="0" hangingPunct="1">
        <a:defRPr sz="5877" kern="1200">
          <a:solidFill>
            <a:schemeClr val="tx1"/>
          </a:solidFill>
          <a:latin typeface="+mn-lt"/>
          <a:ea typeface="+mn-ea"/>
          <a:cs typeface="+mn-cs"/>
        </a:defRPr>
      </a:lvl3pPr>
      <a:lvl4pPr marL="4478274" algn="l" defTabSz="2985516" rtl="0" eaLnBrk="1" latinLnBrk="0" hangingPunct="1">
        <a:defRPr sz="5877" kern="1200">
          <a:solidFill>
            <a:schemeClr val="tx1"/>
          </a:solidFill>
          <a:latin typeface="+mn-lt"/>
          <a:ea typeface="+mn-ea"/>
          <a:cs typeface="+mn-cs"/>
        </a:defRPr>
      </a:lvl4pPr>
      <a:lvl5pPr marL="5971032" algn="l" defTabSz="2985516" rtl="0" eaLnBrk="1" latinLnBrk="0" hangingPunct="1">
        <a:defRPr sz="5877" kern="1200">
          <a:solidFill>
            <a:schemeClr val="tx1"/>
          </a:solidFill>
          <a:latin typeface="+mn-lt"/>
          <a:ea typeface="+mn-ea"/>
          <a:cs typeface="+mn-cs"/>
        </a:defRPr>
      </a:lvl5pPr>
      <a:lvl6pPr marL="7463790" algn="l" defTabSz="2985516" rtl="0" eaLnBrk="1" latinLnBrk="0" hangingPunct="1">
        <a:defRPr sz="5877" kern="1200">
          <a:solidFill>
            <a:schemeClr val="tx1"/>
          </a:solidFill>
          <a:latin typeface="+mn-lt"/>
          <a:ea typeface="+mn-ea"/>
          <a:cs typeface="+mn-cs"/>
        </a:defRPr>
      </a:lvl6pPr>
      <a:lvl7pPr marL="8956548" algn="l" defTabSz="2985516" rtl="0" eaLnBrk="1" latinLnBrk="0" hangingPunct="1">
        <a:defRPr sz="5877" kern="1200">
          <a:solidFill>
            <a:schemeClr val="tx1"/>
          </a:solidFill>
          <a:latin typeface="+mn-lt"/>
          <a:ea typeface="+mn-ea"/>
          <a:cs typeface="+mn-cs"/>
        </a:defRPr>
      </a:lvl7pPr>
      <a:lvl8pPr marL="10449306" algn="l" defTabSz="2985516" rtl="0" eaLnBrk="1" latinLnBrk="0" hangingPunct="1">
        <a:defRPr sz="5877" kern="1200">
          <a:solidFill>
            <a:schemeClr val="tx1"/>
          </a:solidFill>
          <a:latin typeface="+mn-lt"/>
          <a:ea typeface="+mn-ea"/>
          <a:cs typeface="+mn-cs"/>
        </a:defRPr>
      </a:lvl8pPr>
      <a:lvl9pPr marL="11942064" algn="l" defTabSz="2985516" rtl="0" eaLnBrk="1" latinLnBrk="0" hangingPunct="1">
        <a:defRPr sz="587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974" y="714188"/>
            <a:ext cx="39814626" cy="3712298"/>
          </a:xfrm>
          <a:prstGeom prst="rect">
            <a:avLst/>
          </a:prstGeom>
        </p:spPr>
        <p:txBody>
          <a:bodyPr wrap="square">
            <a:spAutoFit/>
          </a:bodyPr>
          <a:lstStyle/>
          <a:p>
            <a:pPr algn="ctr"/>
            <a:r>
              <a:rPr lang="en-US" b="1" dirty="0"/>
              <a:t>IMPACT OF THE PANDEMIC ON LIVELIHOOD: LESSON LEARNED FOR FUTURE PANDEMIC PREPAREDNESS</a:t>
            </a:r>
          </a:p>
          <a:p>
            <a:pPr algn="ctr"/>
            <a:endParaRPr lang="en-US" b="1" dirty="0"/>
          </a:p>
          <a:p>
            <a:pPr algn="ctr"/>
            <a:r>
              <a:rPr lang="en-US" dirty="0"/>
              <a:t>Mohammad Monjurul Karim, Student </a:t>
            </a:r>
            <a:r>
              <a:rPr lang="en-US"/>
              <a:t>of M.Sc</a:t>
            </a:r>
            <a:r>
              <a:rPr lang="en-US" dirty="0"/>
              <a:t>. in One Health, The University of Edinburgh</a:t>
            </a:r>
            <a:endParaRPr lang="en-IN" dirty="0"/>
          </a:p>
          <a:p>
            <a:pPr algn="ctr"/>
            <a:r>
              <a:rPr lang="en-US" dirty="0"/>
              <a:t>  </a:t>
            </a:r>
          </a:p>
        </p:txBody>
      </p:sp>
      <p:sp>
        <p:nvSpPr>
          <p:cNvPr id="7" name="Rectangle 6"/>
          <p:cNvSpPr/>
          <p:nvPr/>
        </p:nvSpPr>
        <p:spPr>
          <a:xfrm>
            <a:off x="2213811" y="3462322"/>
            <a:ext cx="35805978" cy="17866429"/>
          </a:xfrm>
          <a:prstGeom prst="rect">
            <a:avLst/>
          </a:prstGeom>
        </p:spPr>
        <p:txBody>
          <a:bodyPr wrap="square">
            <a:spAutoFit/>
          </a:bodyPr>
          <a:lstStyle/>
          <a:p>
            <a:pPr algn="just"/>
            <a:endParaRPr lang="en-US" sz="5700" b="1" dirty="0"/>
          </a:p>
          <a:p>
            <a:pPr algn="just"/>
            <a:endParaRPr lang="en-US" sz="5700" b="1" dirty="0"/>
          </a:p>
          <a:p>
            <a:pPr algn="just"/>
            <a:r>
              <a:rPr lang="en-US" sz="5700" b="1" dirty="0"/>
              <a:t>Introduction</a:t>
            </a:r>
            <a:endParaRPr lang="en-US" sz="5700" dirty="0"/>
          </a:p>
          <a:p>
            <a:pPr algn="just"/>
            <a:r>
              <a:rPr lang="en-GB" sz="5700" dirty="0"/>
              <a:t>Several endemics and epidemics strike the planet over the last two decades worldwide namely H1N1 outbreak in 2009, Ebola outbreak in West Africa in 2014, and subsequent outbreak in Congo in 2019, </a:t>
            </a:r>
            <a:r>
              <a:rPr lang="en-GB" sz="5700" dirty="0" err="1"/>
              <a:t>Zika</a:t>
            </a:r>
            <a:r>
              <a:rPr lang="en-GB" sz="5700" dirty="0"/>
              <a:t> outbreak in 2016 etc. COVID-19 pandemic is the severe most in the list as it affect the world at multi-dimensional level starting from the health, economy, education etc. It is alarming that close proximity of human-animal-environment interface which is now the closest than ever threatening the humankind for more pandemics in coming future. So it become important to find coping strategies from the lesson learned from the pandemic experience.</a:t>
            </a:r>
            <a:endParaRPr lang="en-US" sz="5700" dirty="0"/>
          </a:p>
          <a:p>
            <a:pPr algn="just"/>
            <a:r>
              <a:rPr lang="en-GB" sz="5700" dirty="0"/>
              <a:t>COVID-19 pandemic has created a severe impact on the livelihood. The impact on the work related to the manual labour was enormous, most devastatingly on the developing countries where many people depends on the manual labour for production. This study has conducted a realist review of the available literature on the impact of the livelihood to suggest possible future strategies to cope as pandemic preparedness.       </a:t>
            </a:r>
            <a:endParaRPr lang="en-US" sz="5700" dirty="0"/>
          </a:p>
          <a:p>
            <a:pPr algn="just"/>
            <a:endParaRPr lang="en-GB" sz="5700" b="1" dirty="0"/>
          </a:p>
          <a:p>
            <a:pPr algn="just"/>
            <a:r>
              <a:rPr lang="en-GB" sz="5700" b="1" dirty="0"/>
              <a:t>Methodology </a:t>
            </a:r>
            <a:endParaRPr lang="en-US" sz="5700" dirty="0"/>
          </a:p>
          <a:p>
            <a:pPr algn="just"/>
            <a:r>
              <a:rPr lang="en-GB" sz="5700" dirty="0"/>
              <a:t>The review was done using a realist method of relevant published studies to understand the impact and to suggest a possible pandemic preparedness strategies.</a:t>
            </a:r>
            <a:endParaRPr lang="en-US" sz="5700" dirty="0"/>
          </a:p>
          <a:p>
            <a:endParaRPr lang="en-US" sz="5400" dirty="0"/>
          </a:p>
          <a:p>
            <a:endParaRPr lang="en-US" sz="6600" dirty="0"/>
          </a:p>
          <a:p>
            <a:endParaRPr lang="en-IN" sz="6600" dirty="0"/>
          </a:p>
        </p:txBody>
      </p:sp>
    </p:spTree>
    <p:extLst>
      <p:ext uri="{BB962C8B-B14F-4D97-AF65-F5344CB8AC3E}">
        <p14:creationId xmlns:p14="http://schemas.microsoft.com/office/powerpoint/2010/main" val="316773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9866" y="2510951"/>
            <a:ext cx="34372868" cy="17979922"/>
          </a:xfrm>
        </p:spPr>
        <p:txBody>
          <a:bodyPr>
            <a:normAutofit fontScale="40000" lnSpcReduction="20000"/>
          </a:bodyPr>
          <a:lstStyle/>
          <a:p>
            <a:pPr marL="0" indent="0" algn="just">
              <a:lnSpc>
                <a:spcPct val="120000"/>
              </a:lnSpc>
              <a:buNone/>
            </a:pPr>
            <a:r>
              <a:rPr lang="en-GB" sz="14300" b="1" dirty="0"/>
              <a:t>Result and Discussion </a:t>
            </a:r>
            <a:endParaRPr lang="en-US" sz="14300" dirty="0"/>
          </a:p>
          <a:p>
            <a:pPr marL="0" indent="0" algn="just">
              <a:lnSpc>
                <a:spcPct val="120000"/>
              </a:lnSpc>
              <a:buNone/>
            </a:pPr>
            <a:r>
              <a:rPr lang="en-GB" sz="14300" dirty="0"/>
              <a:t>A nationwide survey on livelihoods, nutrition, education and health in Bangladesh revealed that around 11% people turned as an agricultural worker which was the only productive work among many other coping strategies. This also supported by Islam, Khan and Barman, 2021 where they discovered an increase of fish stock despite of many negative impact on fishery sector. By contrast, an Indian study revealed the manpower shortage during this period as a negative impact of the COVID1-19 pandemic (Daniel </a:t>
            </a:r>
            <a:r>
              <a:rPr lang="en-GB" sz="14300" i="1" dirty="0"/>
              <a:t>et al.</a:t>
            </a:r>
            <a:r>
              <a:rPr lang="en-GB" sz="14300" dirty="0"/>
              <a:t>, 2021). This is an indication of potential coping strategy, possibly the most convenient one during any a pandemic. Where lockdown minimised the opportunity of manual labour in the cities for the resource challenged people, immediate decision of farming and fishing could be an intermediate solution for the wage based earners to survive. Where many studied reported reverse migration to village as a challenge during pandemic, this challenge could be turned in to a possibilities if supply- chain issues could be mitigated (Daniel </a:t>
            </a:r>
            <a:r>
              <a:rPr lang="en-GB" sz="14300" i="1" dirty="0"/>
              <a:t>et al.</a:t>
            </a:r>
            <a:r>
              <a:rPr lang="en-GB" sz="14300" dirty="0"/>
              <a:t>, 2021; Islam, Khan and Barman, 2021). As women are more vulnerable in their economic status (de Paz </a:t>
            </a:r>
            <a:r>
              <a:rPr lang="en-GB" sz="14300" i="1" dirty="0"/>
              <a:t>et al.</a:t>
            </a:r>
            <a:r>
              <a:rPr lang="en-GB" sz="14300" dirty="0"/>
              <a:t>, 2020)</a:t>
            </a:r>
            <a:r>
              <a:rPr lang="en-US" sz="14300" dirty="0"/>
              <a:t> a</a:t>
            </a:r>
            <a:r>
              <a:rPr lang="en-GB" sz="14300" dirty="0"/>
              <a:t>n appropriate policy framework is required to develop as an intermediate coping strategies for the wage based labours, especially the developing countries like Bangladesh.</a:t>
            </a:r>
            <a:endParaRPr lang="en-US" sz="14300" dirty="0"/>
          </a:p>
          <a:p>
            <a:pPr marL="0" indent="0" algn="just">
              <a:lnSpc>
                <a:spcPct val="120000"/>
              </a:lnSpc>
              <a:buNone/>
            </a:pPr>
            <a:r>
              <a:rPr lang="en-GB" sz="14300" b="1" dirty="0"/>
              <a:t>Conclusion</a:t>
            </a:r>
            <a:endParaRPr lang="en-US" sz="14300" dirty="0"/>
          </a:p>
          <a:p>
            <a:pPr marL="0" indent="0" algn="just">
              <a:lnSpc>
                <a:spcPct val="120000"/>
              </a:lnSpc>
              <a:buNone/>
            </a:pPr>
            <a:r>
              <a:rPr lang="en-GB" sz="14300" dirty="0"/>
              <a:t>We are yet to face more devastating pandemic due to climate change and more human-animal interaction. We need to find appropriate coping and mitigation strategies for future pandemic from now on. More related research is required to be initiated to find more coping strategies to cope with the uncertainties.</a:t>
            </a:r>
          </a:p>
          <a:p>
            <a:pPr marL="0" indent="0">
              <a:buNone/>
            </a:pPr>
            <a:endParaRPr lang="en-GB" sz="9600" dirty="0"/>
          </a:p>
          <a:p>
            <a:endParaRPr lang="en-GB" sz="9600" dirty="0"/>
          </a:p>
          <a:p>
            <a:endParaRPr lang="en-US" dirty="0"/>
          </a:p>
        </p:txBody>
      </p:sp>
    </p:spTree>
    <p:extLst>
      <p:ext uri="{BB962C8B-B14F-4D97-AF65-F5344CB8AC3E}">
        <p14:creationId xmlns:p14="http://schemas.microsoft.com/office/powerpoint/2010/main" val="1340613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2739866" y="5147241"/>
            <a:ext cx="34372868" cy="7478970"/>
          </a:xfrm>
          <a:prstGeom prst="rect">
            <a:avLst/>
          </a:prstGeom>
        </p:spPr>
        <p:txBody>
          <a:bodyPr wrap="square">
            <a:spAutoFit/>
          </a:bodyPr>
          <a:lstStyle/>
          <a:p>
            <a:r>
              <a:rPr lang="en-GB" sz="6000" b="1" dirty="0"/>
              <a:t>References</a:t>
            </a:r>
          </a:p>
          <a:p>
            <a:r>
              <a:rPr lang="en-GB" sz="6000" dirty="0"/>
              <a:t>Daniel, L. </a:t>
            </a:r>
            <a:r>
              <a:rPr lang="en-GB" sz="6000" i="1" dirty="0"/>
              <a:t>et al.</a:t>
            </a:r>
            <a:r>
              <a:rPr lang="en-GB" sz="6000" dirty="0"/>
              <a:t> (2021) ‘Livelihood Challenges and Mitigation Strategies Adopted During COVID-19 Lockdown Period’, </a:t>
            </a:r>
            <a:r>
              <a:rPr lang="en-GB" sz="6000" i="1" dirty="0"/>
              <a:t>Journal of Pharmaceutical Research International</a:t>
            </a:r>
            <a:r>
              <a:rPr lang="en-GB" sz="6000" dirty="0"/>
              <a:t>. </a:t>
            </a:r>
            <a:r>
              <a:rPr lang="en-GB" sz="6000" dirty="0" err="1"/>
              <a:t>doi</a:t>
            </a:r>
            <a:r>
              <a:rPr lang="en-GB" sz="6000" dirty="0"/>
              <a:t>: 10.9734/</a:t>
            </a:r>
            <a:r>
              <a:rPr lang="en-GB" sz="6000" dirty="0" err="1"/>
              <a:t>jpri</a:t>
            </a:r>
            <a:r>
              <a:rPr lang="en-GB" sz="6000" dirty="0"/>
              <a:t>/2021/v33i58a34106.</a:t>
            </a:r>
            <a:endParaRPr lang="en-US" sz="6000" dirty="0"/>
          </a:p>
          <a:p>
            <a:r>
              <a:rPr lang="en-GB" sz="6000" dirty="0"/>
              <a:t>Islam, M. M., Khan, M. I. and Barman, A. (2021) ‘Impact of novel coronavirus pandemic on aquaculture and fisheries in developing countries and sustainable recovery plans: Case of Bangladesh’, </a:t>
            </a:r>
            <a:r>
              <a:rPr lang="en-GB" sz="6000" i="1" dirty="0"/>
              <a:t>Marine Policy</a:t>
            </a:r>
            <a:r>
              <a:rPr lang="en-GB" sz="6000" dirty="0"/>
              <a:t>. </a:t>
            </a:r>
            <a:r>
              <a:rPr lang="en-GB" sz="6000" dirty="0" err="1"/>
              <a:t>doi</a:t>
            </a:r>
            <a:r>
              <a:rPr lang="en-GB" sz="6000" dirty="0"/>
              <a:t>: 10.1016/j.marpol.2021.104611. </a:t>
            </a:r>
          </a:p>
          <a:p>
            <a:r>
              <a:rPr lang="en-GB" sz="6000" dirty="0"/>
              <a:t>de Paz, C. </a:t>
            </a:r>
            <a:r>
              <a:rPr lang="en-GB" sz="6000" i="1" dirty="0"/>
              <a:t>et al.</a:t>
            </a:r>
            <a:r>
              <a:rPr lang="en-GB" sz="6000" dirty="0"/>
              <a:t> (2020) </a:t>
            </a:r>
            <a:r>
              <a:rPr lang="en-GB" sz="6000" i="1" dirty="0"/>
              <a:t>Gender Dimensions of the COVID-19 Pandemic</a:t>
            </a:r>
            <a:r>
              <a:rPr lang="en-GB" sz="6000" dirty="0"/>
              <a:t>, </a:t>
            </a:r>
            <a:r>
              <a:rPr lang="en-GB" sz="6000" i="1" dirty="0"/>
              <a:t>Gender Dimensions of the COVID-19 Pandemic</a:t>
            </a:r>
            <a:r>
              <a:rPr lang="en-GB" sz="6000" dirty="0"/>
              <a:t>. World Bank, Washington, DC. </a:t>
            </a:r>
            <a:r>
              <a:rPr lang="en-GB" sz="6000" dirty="0" err="1"/>
              <a:t>doi</a:t>
            </a:r>
            <a:r>
              <a:rPr lang="en-GB" sz="6000" dirty="0"/>
              <a:t>: 10.1596/33622.</a:t>
            </a:r>
            <a:endParaRPr lang="en-US" sz="6000" dirty="0"/>
          </a:p>
        </p:txBody>
      </p:sp>
    </p:spTree>
    <p:extLst>
      <p:ext uri="{BB962C8B-B14F-4D97-AF65-F5344CB8AC3E}">
        <p14:creationId xmlns:p14="http://schemas.microsoft.com/office/powerpoint/2010/main" val="7130442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163</TotalTime>
  <Words>661</Words>
  <Application>Microsoft Office PowerPoint</Application>
  <PresentationFormat>Custom</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 VivoBook</dc:creator>
  <cp:lastModifiedBy>User</cp:lastModifiedBy>
  <cp:revision>7</cp:revision>
  <dcterms:created xsi:type="dcterms:W3CDTF">2022-11-11T04:07:27Z</dcterms:created>
  <dcterms:modified xsi:type="dcterms:W3CDTF">2023-01-06T08:23:57Z</dcterms:modified>
</cp:coreProperties>
</file>